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46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73146-DEC0-4E26-B2EC-68C49CA0FC05}" type="datetimeFigureOut">
              <a:rPr lang="en-US" smtClean="0"/>
              <a:t>7/13/2023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53C78-BF42-4783-865D-AF4CB2CE845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332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73146-DEC0-4E26-B2EC-68C49CA0FC05}" type="datetimeFigureOut">
              <a:rPr lang="en-US" smtClean="0"/>
              <a:t>7/13/2023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53C78-BF42-4783-865D-AF4CB2CE845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8662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73146-DEC0-4E26-B2EC-68C49CA0FC05}" type="datetimeFigureOut">
              <a:rPr lang="en-US" smtClean="0"/>
              <a:t>7/13/2023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53C78-BF42-4783-865D-AF4CB2CE845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680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73146-DEC0-4E26-B2EC-68C49CA0FC05}" type="datetimeFigureOut">
              <a:rPr lang="en-US" smtClean="0"/>
              <a:t>7/13/2023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53C78-BF42-4783-865D-AF4CB2CE845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27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73146-DEC0-4E26-B2EC-68C49CA0FC05}" type="datetimeFigureOut">
              <a:rPr lang="en-US" smtClean="0"/>
              <a:t>7/13/2023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53C78-BF42-4783-865D-AF4CB2CE845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2200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73146-DEC0-4E26-B2EC-68C49CA0FC05}" type="datetimeFigureOut">
              <a:rPr lang="en-US" smtClean="0"/>
              <a:t>7/13/2023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53C78-BF42-4783-865D-AF4CB2CE845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8799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73146-DEC0-4E26-B2EC-68C49CA0FC05}" type="datetimeFigureOut">
              <a:rPr lang="en-US" smtClean="0"/>
              <a:t>7/13/2023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53C78-BF42-4783-865D-AF4CB2CE845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856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73146-DEC0-4E26-B2EC-68C49CA0FC05}" type="datetimeFigureOut">
              <a:rPr lang="en-US" smtClean="0"/>
              <a:t>7/13/2023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53C78-BF42-4783-865D-AF4CB2CE845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1509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73146-DEC0-4E26-B2EC-68C49CA0FC05}" type="datetimeFigureOut">
              <a:rPr lang="en-US" smtClean="0"/>
              <a:t>7/13/2023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53C78-BF42-4783-865D-AF4CB2CE845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203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73146-DEC0-4E26-B2EC-68C49CA0FC05}" type="datetimeFigureOut">
              <a:rPr lang="en-US" smtClean="0"/>
              <a:t>7/13/2023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53C78-BF42-4783-865D-AF4CB2CE845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276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73146-DEC0-4E26-B2EC-68C49CA0FC05}" type="datetimeFigureOut">
              <a:rPr lang="en-US" smtClean="0"/>
              <a:t>7/13/2023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53C78-BF42-4783-865D-AF4CB2CE845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3562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73146-DEC0-4E26-B2EC-68C49CA0FC05}" type="datetimeFigureOut">
              <a:rPr lang="en-US" smtClean="0"/>
              <a:t>7/13/2023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153C78-BF42-4783-865D-AF4CB2CE845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0687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866453"/>
            <a:ext cx="85344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atin typeface="Brush Script MT" panose="03060802040406070304" pitchFamily="66" charset="0"/>
              </a:rPr>
              <a:t>United States Marine Corps</a:t>
            </a:r>
          </a:p>
          <a:p>
            <a:pPr algn="ctr"/>
            <a:endParaRPr lang="en-US" sz="2400" b="1" dirty="0">
              <a:latin typeface="Brush Script MT" panose="03060802040406070304" pitchFamily="66" charset="0"/>
            </a:endParaRPr>
          </a:p>
          <a:p>
            <a:pPr algn="ctr"/>
            <a:r>
              <a:rPr lang="en-US" sz="2400" b="1" dirty="0">
                <a:latin typeface="Brush Script MT" panose="03060802040406070304" pitchFamily="66" charset="0"/>
              </a:rPr>
              <a:t>To certify that </a:t>
            </a:r>
          </a:p>
          <a:p>
            <a:pPr algn="ctr"/>
            <a:r>
              <a:rPr lang="en-US" sz="2400" b="1" dirty="0">
                <a:latin typeface="Brush Script MT" panose="03060802040406070304" pitchFamily="66" charset="0"/>
              </a:rPr>
              <a:t>______________</a:t>
            </a:r>
          </a:p>
          <a:p>
            <a:pPr algn="ctr"/>
            <a:r>
              <a:rPr lang="en-US" b="1" dirty="0">
                <a:latin typeface="Brush Script MT" panose="03060802040406070304" pitchFamily="66" charset="0"/>
              </a:rPr>
              <a:t>(Rank/Name) </a:t>
            </a:r>
          </a:p>
          <a:p>
            <a:pPr algn="ctr"/>
            <a:endParaRPr lang="en-US" sz="2400" b="1" dirty="0">
              <a:latin typeface="Brush Script MT" panose="03060802040406070304" pitchFamily="66" charset="0"/>
            </a:endParaRPr>
          </a:p>
          <a:p>
            <a:pPr algn="ctr"/>
            <a:r>
              <a:rPr lang="en-US" sz="2400" b="1" dirty="0">
                <a:latin typeface="Brush Script MT" panose="03060802040406070304" pitchFamily="66" charset="0"/>
              </a:rPr>
              <a:t>Has Completed Notary Training </a:t>
            </a:r>
          </a:p>
          <a:p>
            <a:pPr algn="ctr"/>
            <a:r>
              <a:rPr lang="en-US" sz="2400" b="1" dirty="0">
                <a:latin typeface="Brush Script MT" panose="03060802040406070304" pitchFamily="66" charset="0"/>
              </a:rPr>
              <a:t>And is</a:t>
            </a:r>
          </a:p>
          <a:p>
            <a:pPr algn="ctr"/>
            <a:r>
              <a:rPr lang="en-US" sz="2400" b="1" dirty="0">
                <a:latin typeface="Brush Script MT" panose="03060802040406070304" pitchFamily="66" charset="0"/>
              </a:rPr>
              <a:t>Authorized to Perform Notarial Acts </a:t>
            </a:r>
          </a:p>
          <a:p>
            <a:pPr algn="ctr"/>
            <a:r>
              <a:rPr lang="en-US" sz="2400" b="1" dirty="0">
                <a:latin typeface="Brush Script MT" panose="03060802040406070304" pitchFamily="66" charset="0"/>
              </a:rPr>
              <a:t>Pursuant to </a:t>
            </a:r>
          </a:p>
          <a:p>
            <a:pPr algn="ctr"/>
            <a:r>
              <a:rPr lang="en-US" sz="2400" b="1" dirty="0">
                <a:latin typeface="Brush Script MT" panose="03060802040406070304" pitchFamily="66" charset="0"/>
              </a:rPr>
              <a:t>10 U.S.C. §1044a</a:t>
            </a:r>
          </a:p>
          <a:p>
            <a:endParaRPr lang="en-US" b="1" dirty="0">
              <a:latin typeface="Brush Script MT" panose="03060802040406070304" pitchFamily="66" charset="0"/>
            </a:endParaRPr>
          </a:p>
          <a:p>
            <a:endParaRPr lang="en-US" b="1" dirty="0">
              <a:latin typeface="Brush Script MT" panose="03060802040406070304" pitchFamily="66" charset="0"/>
            </a:endParaRPr>
          </a:p>
          <a:p>
            <a:endParaRPr lang="en-US" b="1" dirty="0">
              <a:latin typeface="Brush Script MT" panose="03060802040406070304" pitchFamily="66" charset="0"/>
            </a:endParaRPr>
          </a:p>
          <a:p>
            <a:r>
              <a:rPr lang="en-US" b="1" dirty="0">
                <a:latin typeface="Brush Script MT" panose="03060802040406070304" pitchFamily="66" charset="0"/>
              </a:rPr>
              <a:t>Date  ______________				_____________________</a:t>
            </a:r>
          </a:p>
          <a:p>
            <a:r>
              <a:rPr lang="en-US" b="1" dirty="0">
                <a:latin typeface="Brush Script MT" panose="03060802040406070304" pitchFamily="66" charset="0"/>
              </a:rPr>
              <a:t>						Officer-in-Charge</a:t>
            </a:r>
          </a:p>
        </p:txBody>
      </p:sp>
      <p:pic>
        <p:nvPicPr>
          <p:cNvPr id="1028" name="Picture 4" descr="C:\Users\mary.hostetter\Desktop\USMC Emblem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57200"/>
            <a:ext cx="1404883" cy="1311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20390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D02BF885D86B640842B85BB2720ABE1" ma:contentTypeVersion="3" ma:contentTypeDescription="Create a new document." ma:contentTypeScope="" ma:versionID="b06381e8e1be99590fa4be0197b1a5ac">
  <xsd:schema xmlns:xsd="http://www.w3.org/2001/XMLSchema" xmlns:xs="http://www.w3.org/2001/XMLSchema" xmlns:p="http://schemas.microsoft.com/office/2006/metadata/properties" xmlns:ns2="ecfaac11-2a50-4d7e-993e-f812fff410d0" targetNamespace="http://schemas.microsoft.com/office/2006/metadata/properties" ma:root="true" ma:fieldsID="6af6ec409ba8f2092d845a38ec400350" ns2:_="">
    <xsd:import namespace="ecfaac11-2a50-4d7e-993e-f812fff410d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faac11-2a50-4d7e-993e-f812fff410d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B2C08FA-F4E1-4B84-BE33-D7C009FB294D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006974AD-B2B8-44AD-8DE8-1E381C8C3AE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cfaac11-2a50-4d7e-993e-f812fff410d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5DD3EAE-BBD9-48D3-8127-3C9E64E9B53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301</TotalTime>
  <Words>31</Words>
  <Application>Microsoft Office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NMCI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Hostetter CIV Mary</dc:creator>
  <cp:lastModifiedBy>Hostetter CIV Mary</cp:lastModifiedBy>
  <cp:revision>21</cp:revision>
  <cp:lastPrinted>2014-08-13T15:22:14Z</cp:lastPrinted>
  <dcterms:created xsi:type="dcterms:W3CDTF">2014-08-12T15:20:30Z</dcterms:created>
  <dcterms:modified xsi:type="dcterms:W3CDTF">2023-07-13T22:13:03Z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0x010100AD02BF885D86B640842B85BB2720ABE1</vt:lpwstr>
  </property>
  <property fmtid="{D5CDD505-2E9C-101B-9397-08002B2CF9AE}" pid="3" name="Order">
    <vt:r8>124000</vt:r8>
  </property>
</Properties>
</file>